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9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722"/>
  </p:normalViewPr>
  <p:slideViewPr>
    <p:cSldViewPr snapToGrid="0" snapToObjects="1" showGuides="1">
      <p:cViewPr>
        <p:scale>
          <a:sx n="141" d="100"/>
          <a:sy n="141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825DE-0A0B-C144-A4A5-A9452AAF42AB}" type="datetimeFigureOut">
              <a:rPr lang="en-US" smtClean="0"/>
              <a:t>10/4/19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4B4FD-7840-904A-AB34-6E1737A06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9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4B4FD-7840-904A-AB34-6E1737A067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48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F25E-FB4F-1B44-9EE3-0FE61AEB8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792097-B286-4045-B9EF-E415A5FB2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76E3B-2B08-B642-8582-3DA85D7D3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1DE-34DF-BF4D-A333-5C2ECDD1DEB4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4371B-9FB4-3348-B793-C8B83FA0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412D9-6C1A-8D47-889C-049EFB08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9B4BD-F37E-744B-AF90-77A06DA2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4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6BCF5-1554-5B49-8D8C-F530DA7B6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8C64E-E33C-234E-B69D-D1C4ED812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2591D-1BB2-0F4D-BB8B-9C3946180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1DE-34DF-BF4D-A333-5C2ECDD1DEB4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6BB71-D6B5-BD4D-9CFE-28A452B6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35ACD-E8ED-4843-8C3E-EFCCF3800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9B4BD-F37E-744B-AF90-77A06DA2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56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6FA2D8-89A6-DA4B-B687-938F1A4927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2132D-258A-B94D-8C27-DD14E5682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14F82-3CFF-4443-9BEF-EF98A5A03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1DE-34DF-BF4D-A333-5C2ECDD1DEB4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82992-CD06-1547-8DC9-50ABF246C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4DEB0-63FB-2D42-9B92-7F8769F0B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9B4BD-F37E-744B-AF90-77A06DA2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1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F53E8-374E-874F-8633-5EDAFB70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DE45C-869F-0B44-9574-ECC0D3EAD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53F9D-051E-BC48-8F07-BFCF57B59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1DE-34DF-BF4D-A333-5C2ECDD1DEB4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4CB1F-CC2E-9643-BA96-88F0B095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F7BE1-96CE-3649-84FA-674BDB3A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9B4BD-F37E-744B-AF90-77A06DA2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70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CAD62-4A66-B047-8340-37EDA67FA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93CD7-44C7-DF4E-9167-140926A9E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ABA87-C98B-3247-84D1-BD68DDC4E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1DE-34DF-BF4D-A333-5C2ECDD1DEB4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7CEB1-57D7-EE43-AE4C-65CDC68DB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6AA1B-72F1-A947-B205-3C6590EDB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9B4BD-F37E-744B-AF90-77A06DA2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2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7BC8F-5238-5C42-BC17-D188ACC36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0C4C0-AA76-9142-A528-4EAE7057E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57517-2F79-9F4B-B42D-029B920EF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A5A6F-FABE-6145-A394-FB3E0FB3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1DE-34DF-BF4D-A333-5C2ECDD1DEB4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35ED7-A818-8C4D-9B7B-D69E8E951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77B64-7AC8-A649-A3E5-2A890D9E0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9B4BD-F37E-744B-AF90-77A06DA2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2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2A5F-8FA1-0540-B8F1-880DE6742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BFFD3-BF0C-564F-8941-F918B5E39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2EF415-84DE-9542-8220-A52FD8927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D74031-8E3C-A248-9990-F18474328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B2C7ED-518B-F14F-9690-CBD8CF449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9D84F-9466-D84B-823F-F59ACF164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1DE-34DF-BF4D-A333-5C2ECDD1DEB4}" type="datetimeFigureOut">
              <a:rPr lang="en-US" smtClean="0"/>
              <a:t>10/4/19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E0C5B9-9AD9-814B-A78B-E6F62647F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FAF0E9-EA92-EE48-A182-70B0C7FE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9B4BD-F37E-744B-AF90-77A06DA2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76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C84D1-55DA-8342-8DA3-A3386A8A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D9632E-C8BC-884F-9423-9378E4C3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1DE-34DF-BF4D-A333-5C2ECDD1DEB4}" type="datetimeFigureOut">
              <a:rPr lang="en-US" smtClean="0"/>
              <a:t>10/4/19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6C614-588F-3F4E-8531-38C8DEF82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27D59-3DF6-4C42-BED1-619F2B9B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9B4BD-F37E-744B-AF90-77A06DA2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41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981A7E-B6A3-0F45-A286-BAA35A94B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1DE-34DF-BF4D-A333-5C2ECDD1DEB4}" type="datetimeFigureOut">
              <a:rPr lang="en-US" smtClean="0"/>
              <a:t>10/4/19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28987D-B668-5E47-9882-D8BF58529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84F0F-CA40-1745-907C-1A8001A7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9B4BD-F37E-744B-AF90-77A06DA2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0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FDA6-C10E-3848-B188-9A8A9EDA1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79F8C-B193-1648-8465-FF29E9307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73674-5689-1C4B-9E5E-84D9F0D14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59110-1D31-C84E-A0B8-396CA5D6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1DE-34DF-BF4D-A333-5C2ECDD1DEB4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507B2-5D2D-ED4E-BD14-CC52144C9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A61FE-760F-7B47-973A-458D3A551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9B4BD-F37E-744B-AF90-77A06DA2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46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4C583-AE7B-3F4F-8D1E-6655531A1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40677-9DE3-1E40-AAB4-38EC477B6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A7205-7507-FB4F-A9CE-975A4376C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E944A-B200-A549-ACC2-5E479D75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1DE-34DF-BF4D-A333-5C2ECDD1DEB4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DB12F-6EE4-2942-B6BC-4AECF7426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BA1D6-E76A-B640-8863-FBEF41CC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9B4BD-F37E-744B-AF90-77A06DA2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8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AED47A-FBC9-1840-928A-D5594B456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012A4-6634-7840-A3AC-FAB633E48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55D2D-F512-DC40-977B-9455131F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5D1DE-34DF-BF4D-A333-5C2ECDD1DEB4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0B9F1-25A1-524D-B6BC-97987374F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766E0-16E0-8449-8FC3-809FF5740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9B4BD-F37E-744B-AF90-77A06DA26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1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rdova.apache.org/" TargetMode="External"/><Relationship Id="rId5" Type="http://schemas.openxmlformats.org/officeDocument/2006/relationships/hyperlink" Target="https://p5js.org/download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5js.org/download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3C7AE-1104-DE43-A183-540C62A6C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5299" y="4592325"/>
            <a:ext cx="5946579" cy="1514185"/>
          </a:xfrm>
        </p:spPr>
        <p:txBody>
          <a:bodyPr anchor="t">
            <a:normAutofit/>
          </a:bodyPr>
          <a:lstStyle/>
          <a:p>
            <a:pPr algn="r"/>
            <a:r>
              <a:rPr lang="en-US" sz="4000">
                <a:solidFill>
                  <a:srgbClr val="000000"/>
                </a:solidFill>
              </a:rPr>
              <a:t>P5.js and Cordova</a:t>
            </a:r>
          </a:p>
        </p:txBody>
      </p:sp>
      <p:sp>
        <p:nvSpPr>
          <p:cNvPr id="15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E1CF8-9807-984B-80EC-570756704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81" y="2641316"/>
            <a:ext cx="3163437" cy="355886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A2D50-27EF-3842-9A34-00AE49538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595" y="590099"/>
            <a:ext cx="2754249" cy="13438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61DA7E-0A3E-A444-B8B3-DFCF46170F48}"/>
              </a:ext>
            </a:extLst>
          </p:cNvPr>
          <p:cNvSpPr/>
          <p:nvPr/>
        </p:nvSpPr>
        <p:spPr>
          <a:xfrm>
            <a:off x="5506968" y="1940372"/>
            <a:ext cx="2780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https://p5js.org/download/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2C9CAF-86A5-C94D-8502-FD9BA80507C0}"/>
              </a:ext>
            </a:extLst>
          </p:cNvPr>
          <p:cNvSpPr/>
          <p:nvPr/>
        </p:nvSpPr>
        <p:spPr>
          <a:xfrm>
            <a:off x="424066" y="5659452"/>
            <a:ext cx="2851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https://cordova.apache.org/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785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4537CE9-0F03-894C-931A-4EF6E5C84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779" y="1850376"/>
            <a:ext cx="6560272" cy="3157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6A70F-E955-6840-8D16-D2FD739F0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Combine the two projects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2A4EC-7E38-0848-8361-771A607C7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9" y="3572523"/>
            <a:ext cx="5270500" cy="143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8A1AA-999F-F148-A120-9A49EBA4C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9" y="1850375"/>
            <a:ext cx="5270500" cy="15494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ED6993D-E470-324F-9631-0F30F0C7E2A4}"/>
              </a:ext>
            </a:extLst>
          </p:cNvPr>
          <p:cNvSpPr/>
          <p:nvPr/>
        </p:nvSpPr>
        <p:spPr>
          <a:xfrm>
            <a:off x="2634976" y="2576944"/>
            <a:ext cx="1590661" cy="1773382"/>
          </a:xfrm>
          <a:custGeom>
            <a:avLst/>
            <a:gdLst>
              <a:gd name="connsiteX0" fmla="*/ 11243 w 1590661"/>
              <a:gd name="connsiteY0" fmla="*/ 0 h 1773382"/>
              <a:gd name="connsiteX1" fmla="*/ 232915 w 1590661"/>
              <a:gd name="connsiteY1" fmla="*/ 1163782 h 1773382"/>
              <a:gd name="connsiteX2" fmla="*/ 1590661 w 1590661"/>
              <a:gd name="connsiteY2" fmla="*/ 1773382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61" h="1773382">
                <a:moveTo>
                  <a:pt x="11243" y="0"/>
                </a:moveTo>
                <a:cubicBezTo>
                  <a:pt x="-9539" y="434109"/>
                  <a:pt x="-30321" y="868218"/>
                  <a:pt x="232915" y="1163782"/>
                </a:cubicBezTo>
                <a:cubicBezTo>
                  <a:pt x="496151" y="1459346"/>
                  <a:pt x="1043406" y="1616364"/>
                  <a:pt x="1590661" y="1773382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444937-343A-E542-8146-11F81D73D189}"/>
              </a:ext>
            </a:extLst>
          </p:cNvPr>
          <p:cNvCxnSpPr>
            <a:cxnSpLocks/>
          </p:cNvCxnSpPr>
          <p:nvPr/>
        </p:nvCxnSpPr>
        <p:spPr>
          <a:xfrm>
            <a:off x="4405746" y="1953490"/>
            <a:ext cx="554182" cy="214745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BC0EA7-36B6-1F4A-8CAD-F285D440F40A}"/>
              </a:ext>
            </a:extLst>
          </p:cNvPr>
          <p:cNvCxnSpPr>
            <a:cxnSpLocks/>
          </p:cNvCxnSpPr>
          <p:nvPr/>
        </p:nvCxnSpPr>
        <p:spPr>
          <a:xfrm flipV="1">
            <a:off x="5264728" y="2216294"/>
            <a:ext cx="518100" cy="188465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B9D94A-7B69-B043-9311-5DBF07E4E1A6}"/>
              </a:ext>
            </a:extLst>
          </p:cNvPr>
          <p:cNvSpPr txBox="1"/>
          <p:nvPr/>
        </p:nvSpPr>
        <p:spPr>
          <a:xfrm>
            <a:off x="2008909" y="2743200"/>
            <a:ext cx="62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copy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7737A9-8E6C-574C-AEEA-020089D3D12B}"/>
              </a:ext>
            </a:extLst>
          </p:cNvPr>
          <p:cNvSpPr txBox="1"/>
          <p:nvPr/>
        </p:nvSpPr>
        <p:spPr>
          <a:xfrm>
            <a:off x="3788647" y="3059668"/>
            <a:ext cx="99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70822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4F2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1D158-8F63-6542-900C-882FB2765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852" y="409286"/>
            <a:ext cx="3366980" cy="603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26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23928E-95CE-1947-A5C7-C1C67EB23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4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D7ED7F-A4FB-7240-A3E3-BE135AB812DB}"/>
              </a:ext>
            </a:extLst>
          </p:cNvPr>
          <p:cNvSpPr txBox="1"/>
          <p:nvPr/>
        </p:nvSpPr>
        <p:spPr>
          <a:xfrm>
            <a:off x="233385" y="1773383"/>
            <a:ext cx="216565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Search for the plugin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C1C233-079F-D346-B6AC-C6C2A677C01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99042" y="1958049"/>
            <a:ext cx="12862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87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33A73-A914-C34F-AE98-8CFBFC1BB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30"/>
          <a:stretch/>
        </p:blipFill>
        <p:spPr>
          <a:xfrm>
            <a:off x="6421035" y="1050063"/>
            <a:ext cx="5129784" cy="4525189"/>
          </a:xfrm>
          <a:prstGeom prst="rect">
            <a:avLst/>
          </a:prstGeom>
        </p:spPr>
      </p:pic>
      <p:sp>
        <p:nvSpPr>
          <p:cNvPr id="18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5119E-1EFB-3049-8173-C333A8382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050063"/>
            <a:ext cx="5129784" cy="47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13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9D11-0E4D-9D47-8BEF-CAEC41E71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p5.js is a JavaScript library</a:t>
            </a:r>
          </a:p>
          <a:p>
            <a:pPr lvl="1"/>
            <a:r>
              <a:rPr lang="en-US" dirty="0"/>
              <a:t>Creative coding for artists, designers, educators</a:t>
            </a:r>
          </a:p>
          <a:p>
            <a:r>
              <a:rPr lang="en-US" dirty="0"/>
              <a:t>Using the metaphor of a sketch</a:t>
            </a:r>
          </a:p>
          <a:p>
            <a:pPr lvl="1"/>
            <a:r>
              <a:rPr lang="en-US" dirty="0"/>
              <a:t>Has a full set of drawing functionality</a:t>
            </a:r>
          </a:p>
          <a:p>
            <a:pPr lvl="1"/>
            <a:r>
              <a:rPr lang="en-US" dirty="0"/>
              <a:t>Can include HTML5 objects for text, input, video, webcam, and sound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01012-E525-8642-96EA-76CB8DB81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00928"/>
            <a:ext cx="2195945" cy="107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5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023F17-B240-E745-BEB6-70521A6A1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IDEs </a:t>
            </a:r>
            <a:r>
              <a:rPr lang="en-US" sz="4000">
                <a:solidFill>
                  <a:srgbClr val="FFFFFF"/>
                </a:solidFill>
                <a:hlinkClick r:id="rId3"/>
              </a:rPr>
              <a:t>https://p5js.org/download/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7D1C2C-4A28-704E-AB01-CDF90AEF3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82" y="3070602"/>
            <a:ext cx="5092700" cy="2714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03991-5F17-744F-B54E-27637A1B2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70602"/>
            <a:ext cx="5257542" cy="2714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209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F744-0709-2B47-8D43-8A5BEAE3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p5.js project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FCEF2-36B6-1D44-9D51-1247A1759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5932"/>
            <a:ext cx="4694812" cy="3455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2B7728-FABC-CF4B-AB4D-55F5812DC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58" y="2129653"/>
            <a:ext cx="8109684" cy="461374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Dodecagon 6">
            <a:extLst>
              <a:ext uri="{FF2B5EF4-FFF2-40B4-BE49-F238E27FC236}">
                <a16:creationId xmlns:a16="http://schemas.microsoft.com/office/drawing/2014/main" id="{AD659103-BDE6-C746-A283-6138C6933F4B}"/>
              </a:ext>
            </a:extLst>
          </p:cNvPr>
          <p:cNvSpPr/>
          <p:nvPr/>
        </p:nvSpPr>
        <p:spPr>
          <a:xfrm>
            <a:off x="1763486" y="1525932"/>
            <a:ext cx="433497" cy="433497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Dodecagon 7">
            <a:extLst>
              <a:ext uri="{FF2B5EF4-FFF2-40B4-BE49-F238E27FC236}">
                <a16:creationId xmlns:a16="http://schemas.microsoft.com/office/drawing/2014/main" id="{87D1A214-A012-3349-838A-8A7B1041D1A3}"/>
              </a:ext>
            </a:extLst>
          </p:cNvPr>
          <p:cNvSpPr/>
          <p:nvPr/>
        </p:nvSpPr>
        <p:spPr>
          <a:xfrm>
            <a:off x="2286000" y="2995503"/>
            <a:ext cx="433497" cy="433497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Dodecagon 8">
            <a:extLst>
              <a:ext uri="{FF2B5EF4-FFF2-40B4-BE49-F238E27FC236}">
                <a16:creationId xmlns:a16="http://schemas.microsoft.com/office/drawing/2014/main" id="{5466F587-A928-0145-8625-DAF0F79B3E3E}"/>
              </a:ext>
            </a:extLst>
          </p:cNvPr>
          <p:cNvSpPr/>
          <p:nvPr/>
        </p:nvSpPr>
        <p:spPr>
          <a:xfrm>
            <a:off x="4495800" y="2355014"/>
            <a:ext cx="433497" cy="433497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Dodecagon 9">
            <a:extLst>
              <a:ext uri="{FF2B5EF4-FFF2-40B4-BE49-F238E27FC236}">
                <a16:creationId xmlns:a16="http://schemas.microsoft.com/office/drawing/2014/main" id="{C2B8333D-EFED-8849-9E60-9F795D8B14BC}"/>
              </a:ext>
            </a:extLst>
          </p:cNvPr>
          <p:cNvSpPr/>
          <p:nvPr/>
        </p:nvSpPr>
        <p:spPr>
          <a:xfrm>
            <a:off x="8632372" y="2571762"/>
            <a:ext cx="433497" cy="433497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Dodecagon 10">
            <a:extLst>
              <a:ext uri="{FF2B5EF4-FFF2-40B4-BE49-F238E27FC236}">
                <a16:creationId xmlns:a16="http://schemas.microsoft.com/office/drawing/2014/main" id="{22C19FF8-9B2D-9A41-8DF4-2CD0CC45AB6C}"/>
              </a:ext>
            </a:extLst>
          </p:cNvPr>
          <p:cNvSpPr/>
          <p:nvPr/>
        </p:nvSpPr>
        <p:spPr>
          <a:xfrm>
            <a:off x="8632372" y="5075476"/>
            <a:ext cx="433497" cy="433497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3106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E240FC-6F48-5648-8A41-815CBC0CA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923E82-D58C-E84F-B7C9-F401439C4E11}"/>
              </a:ext>
            </a:extLst>
          </p:cNvPr>
          <p:cNvGrpSpPr/>
          <p:nvPr/>
        </p:nvGrpSpPr>
        <p:grpSpPr>
          <a:xfrm>
            <a:off x="3685917" y="2942313"/>
            <a:ext cx="3630223" cy="3758912"/>
            <a:chOff x="3054176" y="167035"/>
            <a:chExt cx="3630223" cy="375891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E2E73D-3A4B-024E-8BDE-4152C8399517}"/>
                </a:ext>
              </a:extLst>
            </p:cNvPr>
            <p:cNvCxnSpPr>
              <a:cxnSpLocks/>
              <a:stCxn id="16" idx="2"/>
              <a:endCxn id="15" idx="1"/>
            </p:cNvCxnSpPr>
            <p:nvPr/>
          </p:nvCxnSpPr>
          <p:spPr>
            <a:xfrm flipH="1">
              <a:off x="4070013" y="169114"/>
              <a:ext cx="174319" cy="33204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D06C3C8-2B4F-F34B-AE4C-ABEE22E6D44D}"/>
                </a:ext>
              </a:extLst>
            </p:cNvPr>
            <p:cNvCxnSpPr>
              <a:cxnSpLocks/>
              <a:stCxn id="16" idx="4"/>
              <a:endCxn id="15" idx="4"/>
            </p:cNvCxnSpPr>
            <p:nvPr/>
          </p:nvCxnSpPr>
          <p:spPr>
            <a:xfrm flipH="1">
              <a:off x="4068921" y="941312"/>
              <a:ext cx="181717" cy="29846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D5ABED56-3AC3-AD48-91FA-2DC0A9687FF1}"/>
                </a:ext>
              </a:extLst>
            </p:cNvPr>
            <p:cNvSpPr/>
            <p:nvPr/>
          </p:nvSpPr>
          <p:spPr>
            <a:xfrm>
              <a:off x="3054176" y="3489535"/>
              <a:ext cx="1017463" cy="436412"/>
            </a:xfrm>
            <a:custGeom>
              <a:avLst/>
              <a:gdLst>
                <a:gd name="connsiteX0" fmla="*/ 0 w 5682355"/>
                <a:gd name="connsiteY0" fmla="*/ 0 h 2395497"/>
                <a:gd name="connsiteX1" fmla="*/ 5682355 w 5682355"/>
                <a:gd name="connsiteY1" fmla="*/ 0 h 2395497"/>
                <a:gd name="connsiteX2" fmla="*/ 5682355 w 5682355"/>
                <a:gd name="connsiteY2" fmla="*/ 2395497 h 2395497"/>
                <a:gd name="connsiteX3" fmla="*/ 0 w 5682355"/>
                <a:gd name="connsiteY3" fmla="*/ 2395497 h 2395497"/>
                <a:gd name="connsiteX4" fmla="*/ 0 w 5682355"/>
                <a:gd name="connsiteY4" fmla="*/ 0 h 2395497"/>
                <a:gd name="connsiteX0" fmla="*/ 0 w 5682355"/>
                <a:gd name="connsiteY0" fmla="*/ 2992 h 2398489"/>
                <a:gd name="connsiteX1" fmla="*/ 5682355 w 5682355"/>
                <a:gd name="connsiteY1" fmla="*/ 2992 h 2398489"/>
                <a:gd name="connsiteX2" fmla="*/ 5672100 w 5682355"/>
                <a:gd name="connsiteY2" fmla="*/ 0 h 2398489"/>
                <a:gd name="connsiteX3" fmla="*/ 5682355 w 5682355"/>
                <a:gd name="connsiteY3" fmla="*/ 2398489 h 2398489"/>
                <a:gd name="connsiteX4" fmla="*/ 0 w 5682355"/>
                <a:gd name="connsiteY4" fmla="*/ 2398489 h 2398489"/>
                <a:gd name="connsiteX5" fmla="*/ 0 w 5682355"/>
                <a:gd name="connsiteY5" fmla="*/ 2992 h 2398489"/>
                <a:gd name="connsiteX0" fmla="*/ 0 w 5705368"/>
                <a:gd name="connsiteY0" fmla="*/ 0 h 2395497"/>
                <a:gd name="connsiteX1" fmla="*/ 5682355 w 5705368"/>
                <a:gd name="connsiteY1" fmla="*/ 0 h 2395497"/>
                <a:gd name="connsiteX2" fmla="*/ 5705093 w 5705368"/>
                <a:gd name="connsiteY2" fmla="*/ 20575 h 2395497"/>
                <a:gd name="connsiteX3" fmla="*/ 5682355 w 5705368"/>
                <a:gd name="connsiteY3" fmla="*/ 2395497 h 2395497"/>
                <a:gd name="connsiteX4" fmla="*/ 0 w 5705368"/>
                <a:gd name="connsiteY4" fmla="*/ 2395497 h 2395497"/>
                <a:gd name="connsiteX5" fmla="*/ 0 w 5705368"/>
                <a:gd name="connsiteY5" fmla="*/ 0 h 2395497"/>
                <a:gd name="connsiteX0" fmla="*/ 0 w 5837121"/>
                <a:gd name="connsiteY0" fmla="*/ 0 h 2395497"/>
                <a:gd name="connsiteX1" fmla="*/ 5682355 w 5837121"/>
                <a:gd name="connsiteY1" fmla="*/ 0 h 2395497"/>
                <a:gd name="connsiteX2" fmla="*/ 5837068 w 5837121"/>
                <a:gd name="connsiteY2" fmla="*/ 58282 h 2395497"/>
                <a:gd name="connsiteX3" fmla="*/ 5682355 w 5837121"/>
                <a:gd name="connsiteY3" fmla="*/ 2395497 h 2395497"/>
                <a:gd name="connsiteX4" fmla="*/ 0 w 5837121"/>
                <a:gd name="connsiteY4" fmla="*/ 2395497 h 2395497"/>
                <a:gd name="connsiteX5" fmla="*/ 0 w 5837121"/>
                <a:gd name="connsiteY5" fmla="*/ 0 h 2395497"/>
                <a:gd name="connsiteX0" fmla="*/ 0 w 5691449"/>
                <a:gd name="connsiteY0" fmla="*/ 0 h 2395497"/>
                <a:gd name="connsiteX1" fmla="*/ 5682355 w 5691449"/>
                <a:gd name="connsiteY1" fmla="*/ 0 h 2395497"/>
                <a:gd name="connsiteX2" fmla="*/ 5690952 w 5691449"/>
                <a:gd name="connsiteY2" fmla="*/ 6435 h 2395497"/>
                <a:gd name="connsiteX3" fmla="*/ 5682355 w 5691449"/>
                <a:gd name="connsiteY3" fmla="*/ 2395497 h 2395497"/>
                <a:gd name="connsiteX4" fmla="*/ 0 w 5691449"/>
                <a:gd name="connsiteY4" fmla="*/ 2395497 h 2395497"/>
                <a:gd name="connsiteX5" fmla="*/ 0 w 5691449"/>
                <a:gd name="connsiteY5" fmla="*/ 0 h 2395497"/>
                <a:gd name="connsiteX0" fmla="*/ 0 w 5691449"/>
                <a:gd name="connsiteY0" fmla="*/ 0 h 2395497"/>
                <a:gd name="connsiteX1" fmla="*/ 5682355 w 5691449"/>
                <a:gd name="connsiteY1" fmla="*/ 0 h 2395497"/>
                <a:gd name="connsiteX2" fmla="*/ 5690952 w 5691449"/>
                <a:gd name="connsiteY2" fmla="*/ 6435 h 2395497"/>
                <a:gd name="connsiteX3" fmla="*/ 5682355 w 5691449"/>
                <a:gd name="connsiteY3" fmla="*/ 2395497 h 2395497"/>
                <a:gd name="connsiteX4" fmla="*/ 5682595 w 5691449"/>
                <a:gd name="connsiteY4" fmla="*/ 2386782 h 2395497"/>
                <a:gd name="connsiteX5" fmla="*/ 0 w 5691449"/>
                <a:gd name="connsiteY5" fmla="*/ 2395497 h 2395497"/>
                <a:gd name="connsiteX6" fmla="*/ 0 w 5691449"/>
                <a:gd name="connsiteY6" fmla="*/ 0 h 2395497"/>
                <a:gd name="connsiteX0" fmla="*/ 0 w 5691449"/>
                <a:gd name="connsiteY0" fmla="*/ 0 h 2395497"/>
                <a:gd name="connsiteX1" fmla="*/ 5682355 w 5691449"/>
                <a:gd name="connsiteY1" fmla="*/ 0 h 2395497"/>
                <a:gd name="connsiteX2" fmla="*/ 5690952 w 5691449"/>
                <a:gd name="connsiteY2" fmla="*/ 6435 h 2395497"/>
                <a:gd name="connsiteX3" fmla="*/ 5682355 w 5691449"/>
                <a:gd name="connsiteY3" fmla="*/ 2395497 h 2395497"/>
                <a:gd name="connsiteX4" fmla="*/ 5679420 w 5691449"/>
                <a:gd name="connsiteY4" fmla="*/ 2389957 h 2395497"/>
                <a:gd name="connsiteX5" fmla="*/ 0 w 5691449"/>
                <a:gd name="connsiteY5" fmla="*/ 2395497 h 2395497"/>
                <a:gd name="connsiteX6" fmla="*/ 0 w 5691449"/>
                <a:gd name="connsiteY6" fmla="*/ 0 h 2395497"/>
                <a:gd name="connsiteX0" fmla="*/ 0 w 5692120"/>
                <a:gd name="connsiteY0" fmla="*/ 0 h 2395497"/>
                <a:gd name="connsiteX1" fmla="*/ 5682355 w 5692120"/>
                <a:gd name="connsiteY1" fmla="*/ 0 h 2395497"/>
                <a:gd name="connsiteX2" fmla="*/ 5690952 w 5692120"/>
                <a:gd name="connsiteY2" fmla="*/ 6435 h 2395497"/>
                <a:gd name="connsiteX3" fmla="*/ 5682355 w 5692120"/>
                <a:gd name="connsiteY3" fmla="*/ 2395497 h 2395497"/>
                <a:gd name="connsiteX4" fmla="*/ 5692120 w 5692120"/>
                <a:gd name="connsiteY4" fmla="*/ 2361382 h 2395497"/>
                <a:gd name="connsiteX5" fmla="*/ 0 w 5692120"/>
                <a:gd name="connsiteY5" fmla="*/ 2395497 h 2395497"/>
                <a:gd name="connsiteX6" fmla="*/ 0 w 5692120"/>
                <a:gd name="connsiteY6" fmla="*/ 0 h 2395497"/>
                <a:gd name="connsiteX0" fmla="*/ 0 w 5691449"/>
                <a:gd name="connsiteY0" fmla="*/ 0 h 2395497"/>
                <a:gd name="connsiteX1" fmla="*/ 5682355 w 5691449"/>
                <a:gd name="connsiteY1" fmla="*/ 0 h 2395497"/>
                <a:gd name="connsiteX2" fmla="*/ 5690952 w 5691449"/>
                <a:gd name="connsiteY2" fmla="*/ 6435 h 2395497"/>
                <a:gd name="connsiteX3" fmla="*/ 5682355 w 5691449"/>
                <a:gd name="connsiteY3" fmla="*/ 2395497 h 2395497"/>
                <a:gd name="connsiteX4" fmla="*/ 5542895 w 5691449"/>
                <a:gd name="connsiteY4" fmla="*/ 2393132 h 2395497"/>
                <a:gd name="connsiteX5" fmla="*/ 0 w 5691449"/>
                <a:gd name="connsiteY5" fmla="*/ 2395497 h 2395497"/>
                <a:gd name="connsiteX6" fmla="*/ 0 w 5691449"/>
                <a:gd name="connsiteY6" fmla="*/ 0 h 2395497"/>
                <a:gd name="connsiteX0" fmla="*/ 0 w 5691449"/>
                <a:gd name="connsiteY0" fmla="*/ 0 h 2396307"/>
                <a:gd name="connsiteX1" fmla="*/ 5682355 w 5691449"/>
                <a:gd name="connsiteY1" fmla="*/ 0 h 2396307"/>
                <a:gd name="connsiteX2" fmla="*/ 5690952 w 5691449"/>
                <a:gd name="connsiteY2" fmla="*/ 6435 h 2396307"/>
                <a:gd name="connsiteX3" fmla="*/ 5682355 w 5691449"/>
                <a:gd name="connsiteY3" fmla="*/ 2395497 h 2396307"/>
                <a:gd name="connsiteX4" fmla="*/ 5676245 w 5691449"/>
                <a:gd name="connsiteY4" fmla="*/ 2396307 h 2396307"/>
                <a:gd name="connsiteX5" fmla="*/ 0 w 5691449"/>
                <a:gd name="connsiteY5" fmla="*/ 2395497 h 2396307"/>
                <a:gd name="connsiteX6" fmla="*/ 0 w 5691449"/>
                <a:gd name="connsiteY6" fmla="*/ 0 h 239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91449" h="2396307">
                  <a:moveTo>
                    <a:pt x="0" y="0"/>
                  </a:moveTo>
                  <a:lnTo>
                    <a:pt x="5682355" y="0"/>
                  </a:lnTo>
                  <a:lnTo>
                    <a:pt x="5690952" y="6435"/>
                  </a:lnTo>
                  <a:cubicBezTo>
                    <a:pt x="5694370" y="805931"/>
                    <a:pt x="5678937" y="1596001"/>
                    <a:pt x="5682355" y="2395497"/>
                  </a:cubicBezTo>
                  <a:lnTo>
                    <a:pt x="5676245" y="2396307"/>
                  </a:lnTo>
                  <a:lnTo>
                    <a:pt x="0" y="239549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3E5DC9EE-087A-794C-B0FE-AA0ABCEFAB0D}"/>
                </a:ext>
              </a:extLst>
            </p:cNvPr>
            <p:cNvSpPr/>
            <p:nvPr/>
          </p:nvSpPr>
          <p:spPr>
            <a:xfrm flipH="1">
              <a:off x="4244119" y="167035"/>
              <a:ext cx="2440280" cy="774277"/>
            </a:xfrm>
            <a:custGeom>
              <a:avLst/>
              <a:gdLst>
                <a:gd name="connsiteX0" fmla="*/ 0 w 5682355"/>
                <a:gd name="connsiteY0" fmla="*/ 0 h 2395497"/>
                <a:gd name="connsiteX1" fmla="*/ 5682355 w 5682355"/>
                <a:gd name="connsiteY1" fmla="*/ 0 h 2395497"/>
                <a:gd name="connsiteX2" fmla="*/ 5682355 w 5682355"/>
                <a:gd name="connsiteY2" fmla="*/ 2395497 h 2395497"/>
                <a:gd name="connsiteX3" fmla="*/ 0 w 5682355"/>
                <a:gd name="connsiteY3" fmla="*/ 2395497 h 2395497"/>
                <a:gd name="connsiteX4" fmla="*/ 0 w 5682355"/>
                <a:gd name="connsiteY4" fmla="*/ 0 h 2395497"/>
                <a:gd name="connsiteX0" fmla="*/ 0 w 5682355"/>
                <a:gd name="connsiteY0" fmla="*/ 2992 h 2398489"/>
                <a:gd name="connsiteX1" fmla="*/ 5682355 w 5682355"/>
                <a:gd name="connsiteY1" fmla="*/ 2992 h 2398489"/>
                <a:gd name="connsiteX2" fmla="*/ 5672100 w 5682355"/>
                <a:gd name="connsiteY2" fmla="*/ 0 h 2398489"/>
                <a:gd name="connsiteX3" fmla="*/ 5682355 w 5682355"/>
                <a:gd name="connsiteY3" fmla="*/ 2398489 h 2398489"/>
                <a:gd name="connsiteX4" fmla="*/ 0 w 5682355"/>
                <a:gd name="connsiteY4" fmla="*/ 2398489 h 2398489"/>
                <a:gd name="connsiteX5" fmla="*/ 0 w 5682355"/>
                <a:gd name="connsiteY5" fmla="*/ 2992 h 2398489"/>
                <a:gd name="connsiteX0" fmla="*/ 0 w 5705368"/>
                <a:gd name="connsiteY0" fmla="*/ 0 h 2395497"/>
                <a:gd name="connsiteX1" fmla="*/ 5682355 w 5705368"/>
                <a:gd name="connsiteY1" fmla="*/ 0 h 2395497"/>
                <a:gd name="connsiteX2" fmla="*/ 5705093 w 5705368"/>
                <a:gd name="connsiteY2" fmla="*/ 20575 h 2395497"/>
                <a:gd name="connsiteX3" fmla="*/ 5682355 w 5705368"/>
                <a:gd name="connsiteY3" fmla="*/ 2395497 h 2395497"/>
                <a:gd name="connsiteX4" fmla="*/ 0 w 5705368"/>
                <a:gd name="connsiteY4" fmla="*/ 2395497 h 2395497"/>
                <a:gd name="connsiteX5" fmla="*/ 0 w 5705368"/>
                <a:gd name="connsiteY5" fmla="*/ 0 h 2395497"/>
                <a:gd name="connsiteX0" fmla="*/ 0 w 5837121"/>
                <a:gd name="connsiteY0" fmla="*/ 0 h 2395497"/>
                <a:gd name="connsiteX1" fmla="*/ 5682355 w 5837121"/>
                <a:gd name="connsiteY1" fmla="*/ 0 h 2395497"/>
                <a:gd name="connsiteX2" fmla="*/ 5837068 w 5837121"/>
                <a:gd name="connsiteY2" fmla="*/ 58282 h 2395497"/>
                <a:gd name="connsiteX3" fmla="*/ 5682355 w 5837121"/>
                <a:gd name="connsiteY3" fmla="*/ 2395497 h 2395497"/>
                <a:gd name="connsiteX4" fmla="*/ 0 w 5837121"/>
                <a:gd name="connsiteY4" fmla="*/ 2395497 h 2395497"/>
                <a:gd name="connsiteX5" fmla="*/ 0 w 5837121"/>
                <a:gd name="connsiteY5" fmla="*/ 0 h 2395497"/>
                <a:gd name="connsiteX0" fmla="*/ 0 w 5691449"/>
                <a:gd name="connsiteY0" fmla="*/ 0 h 2395497"/>
                <a:gd name="connsiteX1" fmla="*/ 5682355 w 5691449"/>
                <a:gd name="connsiteY1" fmla="*/ 0 h 2395497"/>
                <a:gd name="connsiteX2" fmla="*/ 5690952 w 5691449"/>
                <a:gd name="connsiteY2" fmla="*/ 6435 h 2395497"/>
                <a:gd name="connsiteX3" fmla="*/ 5682355 w 5691449"/>
                <a:gd name="connsiteY3" fmla="*/ 2395497 h 2395497"/>
                <a:gd name="connsiteX4" fmla="*/ 0 w 5691449"/>
                <a:gd name="connsiteY4" fmla="*/ 2395497 h 2395497"/>
                <a:gd name="connsiteX5" fmla="*/ 0 w 5691449"/>
                <a:gd name="connsiteY5" fmla="*/ 0 h 2395497"/>
                <a:gd name="connsiteX0" fmla="*/ 0 w 5691449"/>
                <a:gd name="connsiteY0" fmla="*/ 0 h 2395497"/>
                <a:gd name="connsiteX1" fmla="*/ 5682355 w 5691449"/>
                <a:gd name="connsiteY1" fmla="*/ 0 h 2395497"/>
                <a:gd name="connsiteX2" fmla="*/ 5690952 w 5691449"/>
                <a:gd name="connsiteY2" fmla="*/ 6435 h 2395497"/>
                <a:gd name="connsiteX3" fmla="*/ 5682355 w 5691449"/>
                <a:gd name="connsiteY3" fmla="*/ 2395497 h 2395497"/>
                <a:gd name="connsiteX4" fmla="*/ 5682595 w 5691449"/>
                <a:gd name="connsiteY4" fmla="*/ 2386782 h 2395497"/>
                <a:gd name="connsiteX5" fmla="*/ 0 w 5691449"/>
                <a:gd name="connsiteY5" fmla="*/ 2395497 h 2395497"/>
                <a:gd name="connsiteX6" fmla="*/ 0 w 5691449"/>
                <a:gd name="connsiteY6" fmla="*/ 0 h 2395497"/>
                <a:gd name="connsiteX0" fmla="*/ 0 w 5691449"/>
                <a:gd name="connsiteY0" fmla="*/ 0 h 2395497"/>
                <a:gd name="connsiteX1" fmla="*/ 5682355 w 5691449"/>
                <a:gd name="connsiteY1" fmla="*/ 0 h 2395497"/>
                <a:gd name="connsiteX2" fmla="*/ 5690952 w 5691449"/>
                <a:gd name="connsiteY2" fmla="*/ 6435 h 2395497"/>
                <a:gd name="connsiteX3" fmla="*/ 5682355 w 5691449"/>
                <a:gd name="connsiteY3" fmla="*/ 2395497 h 2395497"/>
                <a:gd name="connsiteX4" fmla="*/ 5679420 w 5691449"/>
                <a:gd name="connsiteY4" fmla="*/ 2389957 h 2395497"/>
                <a:gd name="connsiteX5" fmla="*/ 0 w 5691449"/>
                <a:gd name="connsiteY5" fmla="*/ 2395497 h 2395497"/>
                <a:gd name="connsiteX6" fmla="*/ 0 w 5691449"/>
                <a:gd name="connsiteY6" fmla="*/ 0 h 2395497"/>
                <a:gd name="connsiteX0" fmla="*/ 0 w 5692120"/>
                <a:gd name="connsiteY0" fmla="*/ 0 h 2395497"/>
                <a:gd name="connsiteX1" fmla="*/ 5682355 w 5692120"/>
                <a:gd name="connsiteY1" fmla="*/ 0 h 2395497"/>
                <a:gd name="connsiteX2" fmla="*/ 5690952 w 5692120"/>
                <a:gd name="connsiteY2" fmla="*/ 6435 h 2395497"/>
                <a:gd name="connsiteX3" fmla="*/ 5682355 w 5692120"/>
                <a:gd name="connsiteY3" fmla="*/ 2395497 h 2395497"/>
                <a:gd name="connsiteX4" fmla="*/ 5692120 w 5692120"/>
                <a:gd name="connsiteY4" fmla="*/ 2361382 h 2395497"/>
                <a:gd name="connsiteX5" fmla="*/ 0 w 5692120"/>
                <a:gd name="connsiteY5" fmla="*/ 2395497 h 2395497"/>
                <a:gd name="connsiteX6" fmla="*/ 0 w 5692120"/>
                <a:gd name="connsiteY6" fmla="*/ 0 h 2395497"/>
                <a:gd name="connsiteX0" fmla="*/ 0 w 5691449"/>
                <a:gd name="connsiteY0" fmla="*/ 0 h 2395497"/>
                <a:gd name="connsiteX1" fmla="*/ 5682355 w 5691449"/>
                <a:gd name="connsiteY1" fmla="*/ 0 h 2395497"/>
                <a:gd name="connsiteX2" fmla="*/ 5690952 w 5691449"/>
                <a:gd name="connsiteY2" fmla="*/ 6435 h 2395497"/>
                <a:gd name="connsiteX3" fmla="*/ 5682355 w 5691449"/>
                <a:gd name="connsiteY3" fmla="*/ 2395497 h 2395497"/>
                <a:gd name="connsiteX4" fmla="*/ 5542895 w 5691449"/>
                <a:gd name="connsiteY4" fmla="*/ 2393132 h 2395497"/>
                <a:gd name="connsiteX5" fmla="*/ 0 w 5691449"/>
                <a:gd name="connsiteY5" fmla="*/ 2395497 h 2395497"/>
                <a:gd name="connsiteX6" fmla="*/ 0 w 5691449"/>
                <a:gd name="connsiteY6" fmla="*/ 0 h 2395497"/>
                <a:gd name="connsiteX0" fmla="*/ 0 w 5691449"/>
                <a:gd name="connsiteY0" fmla="*/ 0 h 2396307"/>
                <a:gd name="connsiteX1" fmla="*/ 5682355 w 5691449"/>
                <a:gd name="connsiteY1" fmla="*/ 0 h 2396307"/>
                <a:gd name="connsiteX2" fmla="*/ 5690952 w 5691449"/>
                <a:gd name="connsiteY2" fmla="*/ 6435 h 2396307"/>
                <a:gd name="connsiteX3" fmla="*/ 5682355 w 5691449"/>
                <a:gd name="connsiteY3" fmla="*/ 2395497 h 2396307"/>
                <a:gd name="connsiteX4" fmla="*/ 5676245 w 5691449"/>
                <a:gd name="connsiteY4" fmla="*/ 2396307 h 2396307"/>
                <a:gd name="connsiteX5" fmla="*/ 0 w 5691449"/>
                <a:gd name="connsiteY5" fmla="*/ 2395497 h 2396307"/>
                <a:gd name="connsiteX6" fmla="*/ 0 w 5691449"/>
                <a:gd name="connsiteY6" fmla="*/ 0 h 239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91449" h="2396307">
                  <a:moveTo>
                    <a:pt x="0" y="0"/>
                  </a:moveTo>
                  <a:lnTo>
                    <a:pt x="5682355" y="0"/>
                  </a:lnTo>
                  <a:lnTo>
                    <a:pt x="5690952" y="6435"/>
                  </a:lnTo>
                  <a:cubicBezTo>
                    <a:pt x="5694370" y="805931"/>
                    <a:pt x="5678937" y="1596001"/>
                    <a:pt x="5682355" y="2395497"/>
                  </a:cubicBezTo>
                  <a:lnTo>
                    <a:pt x="5676245" y="2396307"/>
                  </a:lnTo>
                  <a:lnTo>
                    <a:pt x="0" y="239549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225A891-C6B5-4F4C-A198-F8CDA946A928}"/>
              </a:ext>
            </a:extLst>
          </p:cNvPr>
          <p:cNvGrpSpPr/>
          <p:nvPr/>
        </p:nvGrpSpPr>
        <p:grpSpPr>
          <a:xfrm>
            <a:off x="444725" y="2505901"/>
            <a:ext cx="4260013" cy="3240834"/>
            <a:chOff x="4244119" y="167035"/>
            <a:chExt cx="4260013" cy="324083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DCBBFB7-0A0F-EC4D-992B-8BCE4469E36A}"/>
                </a:ext>
              </a:extLst>
            </p:cNvPr>
            <p:cNvCxnSpPr>
              <a:cxnSpLocks/>
              <a:stCxn id="56" idx="2"/>
              <a:endCxn id="55" idx="1"/>
            </p:cNvCxnSpPr>
            <p:nvPr/>
          </p:nvCxnSpPr>
          <p:spPr>
            <a:xfrm>
              <a:off x="4244290" y="169114"/>
              <a:ext cx="3404195" cy="28023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1840FE7-6C20-9043-9C35-8ABECB6714FB}"/>
                </a:ext>
              </a:extLst>
            </p:cNvPr>
            <p:cNvCxnSpPr>
              <a:cxnSpLocks/>
              <a:stCxn id="56" idx="4"/>
              <a:endCxn id="55" idx="4"/>
            </p:cNvCxnSpPr>
            <p:nvPr/>
          </p:nvCxnSpPr>
          <p:spPr>
            <a:xfrm>
              <a:off x="4249342" y="941312"/>
              <a:ext cx="3400063" cy="24665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10">
              <a:extLst>
                <a:ext uri="{FF2B5EF4-FFF2-40B4-BE49-F238E27FC236}">
                  <a16:creationId xmlns:a16="http://schemas.microsoft.com/office/drawing/2014/main" id="{A01128E4-CA02-D449-8049-810A8BBD59A1}"/>
                </a:ext>
              </a:extLst>
            </p:cNvPr>
            <p:cNvSpPr/>
            <p:nvPr/>
          </p:nvSpPr>
          <p:spPr>
            <a:xfrm flipH="1">
              <a:off x="7647116" y="2971457"/>
              <a:ext cx="857016" cy="436412"/>
            </a:xfrm>
            <a:custGeom>
              <a:avLst/>
              <a:gdLst>
                <a:gd name="connsiteX0" fmla="*/ 0 w 5682355"/>
                <a:gd name="connsiteY0" fmla="*/ 0 h 2395497"/>
                <a:gd name="connsiteX1" fmla="*/ 5682355 w 5682355"/>
                <a:gd name="connsiteY1" fmla="*/ 0 h 2395497"/>
                <a:gd name="connsiteX2" fmla="*/ 5682355 w 5682355"/>
                <a:gd name="connsiteY2" fmla="*/ 2395497 h 2395497"/>
                <a:gd name="connsiteX3" fmla="*/ 0 w 5682355"/>
                <a:gd name="connsiteY3" fmla="*/ 2395497 h 2395497"/>
                <a:gd name="connsiteX4" fmla="*/ 0 w 5682355"/>
                <a:gd name="connsiteY4" fmla="*/ 0 h 2395497"/>
                <a:gd name="connsiteX0" fmla="*/ 0 w 5682355"/>
                <a:gd name="connsiteY0" fmla="*/ 2992 h 2398489"/>
                <a:gd name="connsiteX1" fmla="*/ 5682355 w 5682355"/>
                <a:gd name="connsiteY1" fmla="*/ 2992 h 2398489"/>
                <a:gd name="connsiteX2" fmla="*/ 5672100 w 5682355"/>
                <a:gd name="connsiteY2" fmla="*/ 0 h 2398489"/>
                <a:gd name="connsiteX3" fmla="*/ 5682355 w 5682355"/>
                <a:gd name="connsiteY3" fmla="*/ 2398489 h 2398489"/>
                <a:gd name="connsiteX4" fmla="*/ 0 w 5682355"/>
                <a:gd name="connsiteY4" fmla="*/ 2398489 h 2398489"/>
                <a:gd name="connsiteX5" fmla="*/ 0 w 5682355"/>
                <a:gd name="connsiteY5" fmla="*/ 2992 h 2398489"/>
                <a:gd name="connsiteX0" fmla="*/ 0 w 5705368"/>
                <a:gd name="connsiteY0" fmla="*/ 0 h 2395497"/>
                <a:gd name="connsiteX1" fmla="*/ 5682355 w 5705368"/>
                <a:gd name="connsiteY1" fmla="*/ 0 h 2395497"/>
                <a:gd name="connsiteX2" fmla="*/ 5705093 w 5705368"/>
                <a:gd name="connsiteY2" fmla="*/ 20575 h 2395497"/>
                <a:gd name="connsiteX3" fmla="*/ 5682355 w 5705368"/>
                <a:gd name="connsiteY3" fmla="*/ 2395497 h 2395497"/>
                <a:gd name="connsiteX4" fmla="*/ 0 w 5705368"/>
                <a:gd name="connsiteY4" fmla="*/ 2395497 h 2395497"/>
                <a:gd name="connsiteX5" fmla="*/ 0 w 5705368"/>
                <a:gd name="connsiteY5" fmla="*/ 0 h 2395497"/>
                <a:gd name="connsiteX0" fmla="*/ 0 w 5837121"/>
                <a:gd name="connsiteY0" fmla="*/ 0 h 2395497"/>
                <a:gd name="connsiteX1" fmla="*/ 5682355 w 5837121"/>
                <a:gd name="connsiteY1" fmla="*/ 0 h 2395497"/>
                <a:gd name="connsiteX2" fmla="*/ 5837068 w 5837121"/>
                <a:gd name="connsiteY2" fmla="*/ 58282 h 2395497"/>
                <a:gd name="connsiteX3" fmla="*/ 5682355 w 5837121"/>
                <a:gd name="connsiteY3" fmla="*/ 2395497 h 2395497"/>
                <a:gd name="connsiteX4" fmla="*/ 0 w 5837121"/>
                <a:gd name="connsiteY4" fmla="*/ 2395497 h 2395497"/>
                <a:gd name="connsiteX5" fmla="*/ 0 w 5837121"/>
                <a:gd name="connsiteY5" fmla="*/ 0 h 2395497"/>
                <a:gd name="connsiteX0" fmla="*/ 0 w 5691449"/>
                <a:gd name="connsiteY0" fmla="*/ 0 h 2395497"/>
                <a:gd name="connsiteX1" fmla="*/ 5682355 w 5691449"/>
                <a:gd name="connsiteY1" fmla="*/ 0 h 2395497"/>
                <a:gd name="connsiteX2" fmla="*/ 5690952 w 5691449"/>
                <a:gd name="connsiteY2" fmla="*/ 6435 h 2395497"/>
                <a:gd name="connsiteX3" fmla="*/ 5682355 w 5691449"/>
                <a:gd name="connsiteY3" fmla="*/ 2395497 h 2395497"/>
                <a:gd name="connsiteX4" fmla="*/ 0 w 5691449"/>
                <a:gd name="connsiteY4" fmla="*/ 2395497 h 2395497"/>
                <a:gd name="connsiteX5" fmla="*/ 0 w 5691449"/>
                <a:gd name="connsiteY5" fmla="*/ 0 h 2395497"/>
                <a:gd name="connsiteX0" fmla="*/ 0 w 5691449"/>
                <a:gd name="connsiteY0" fmla="*/ 0 h 2395497"/>
                <a:gd name="connsiteX1" fmla="*/ 5682355 w 5691449"/>
                <a:gd name="connsiteY1" fmla="*/ 0 h 2395497"/>
                <a:gd name="connsiteX2" fmla="*/ 5690952 w 5691449"/>
                <a:gd name="connsiteY2" fmla="*/ 6435 h 2395497"/>
                <a:gd name="connsiteX3" fmla="*/ 5682355 w 5691449"/>
                <a:gd name="connsiteY3" fmla="*/ 2395497 h 2395497"/>
                <a:gd name="connsiteX4" fmla="*/ 5682595 w 5691449"/>
                <a:gd name="connsiteY4" fmla="*/ 2386782 h 2395497"/>
                <a:gd name="connsiteX5" fmla="*/ 0 w 5691449"/>
                <a:gd name="connsiteY5" fmla="*/ 2395497 h 2395497"/>
                <a:gd name="connsiteX6" fmla="*/ 0 w 5691449"/>
                <a:gd name="connsiteY6" fmla="*/ 0 h 2395497"/>
                <a:gd name="connsiteX0" fmla="*/ 0 w 5691449"/>
                <a:gd name="connsiteY0" fmla="*/ 0 h 2395497"/>
                <a:gd name="connsiteX1" fmla="*/ 5682355 w 5691449"/>
                <a:gd name="connsiteY1" fmla="*/ 0 h 2395497"/>
                <a:gd name="connsiteX2" fmla="*/ 5690952 w 5691449"/>
                <a:gd name="connsiteY2" fmla="*/ 6435 h 2395497"/>
                <a:gd name="connsiteX3" fmla="*/ 5682355 w 5691449"/>
                <a:gd name="connsiteY3" fmla="*/ 2395497 h 2395497"/>
                <a:gd name="connsiteX4" fmla="*/ 5679420 w 5691449"/>
                <a:gd name="connsiteY4" fmla="*/ 2389957 h 2395497"/>
                <a:gd name="connsiteX5" fmla="*/ 0 w 5691449"/>
                <a:gd name="connsiteY5" fmla="*/ 2395497 h 2395497"/>
                <a:gd name="connsiteX6" fmla="*/ 0 w 5691449"/>
                <a:gd name="connsiteY6" fmla="*/ 0 h 2395497"/>
                <a:gd name="connsiteX0" fmla="*/ 0 w 5692120"/>
                <a:gd name="connsiteY0" fmla="*/ 0 h 2395497"/>
                <a:gd name="connsiteX1" fmla="*/ 5682355 w 5692120"/>
                <a:gd name="connsiteY1" fmla="*/ 0 h 2395497"/>
                <a:gd name="connsiteX2" fmla="*/ 5690952 w 5692120"/>
                <a:gd name="connsiteY2" fmla="*/ 6435 h 2395497"/>
                <a:gd name="connsiteX3" fmla="*/ 5682355 w 5692120"/>
                <a:gd name="connsiteY3" fmla="*/ 2395497 h 2395497"/>
                <a:gd name="connsiteX4" fmla="*/ 5692120 w 5692120"/>
                <a:gd name="connsiteY4" fmla="*/ 2361382 h 2395497"/>
                <a:gd name="connsiteX5" fmla="*/ 0 w 5692120"/>
                <a:gd name="connsiteY5" fmla="*/ 2395497 h 2395497"/>
                <a:gd name="connsiteX6" fmla="*/ 0 w 5692120"/>
                <a:gd name="connsiteY6" fmla="*/ 0 h 2395497"/>
                <a:gd name="connsiteX0" fmla="*/ 0 w 5691449"/>
                <a:gd name="connsiteY0" fmla="*/ 0 h 2395497"/>
                <a:gd name="connsiteX1" fmla="*/ 5682355 w 5691449"/>
                <a:gd name="connsiteY1" fmla="*/ 0 h 2395497"/>
                <a:gd name="connsiteX2" fmla="*/ 5690952 w 5691449"/>
                <a:gd name="connsiteY2" fmla="*/ 6435 h 2395497"/>
                <a:gd name="connsiteX3" fmla="*/ 5682355 w 5691449"/>
                <a:gd name="connsiteY3" fmla="*/ 2395497 h 2395497"/>
                <a:gd name="connsiteX4" fmla="*/ 5542895 w 5691449"/>
                <a:gd name="connsiteY4" fmla="*/ 2393132 h 2395497"/>
                <a:gd name="connsiteX5" fmla="*/ 0 w 5691449"/>
                <a:gd name="connsiteY5" fmla="*/ 2395497 h 2395497"/>
                <a:gd name="connsiteX6" fmla="*/ 0 w 5691449"/>
                <a:gd name="connsiteY6" fmla="*/ 0 h 2395497"/>
                <a:gd name="connsiteX0" fmla="*/ 0 w 5691449"/>
                <a:gd name="connsiteY0" fmla="*/ 0 h 2396307"/>
                <a:gd name="connsiteX1" fmla="*/ 5682355 w 5691449"/>
                <a:gd name="connsiteY1" fmla="*/ 0 h 2396307"/>
                <a:gd name="connsiteX2" fmla="*/ 5690952 w 5691449"/>
                <a:gd name="connsiteY2" fmla="*/ 6435 h 2396307"/>
                <a:gd name="connsiteX3" fmla="*/ 5682355 w 5691449"/>
                <a:gd name="connsiteY3" fmla="*/ 2395497 h 2396307"/>
                <a:gd name="connsiteX4" fmla="*/ 5676245 w 5691449"/>
                <a:gd name="connsiteY4" fmla="*/ 2396307 h 2396307"/>
                <a:gd name="connsiteX5" fmla="*/ 0 w 5691449"/>
                <a:gd name="connsiteY5" fmla="*/ 2395497 h 2396307"/>
                <a:gd name="connsiteX6" fmla="*/ 0 w 5691449"/>
                <a:gd name="connsiteY6" fmla="*/ 0 h 239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91449" h="2396307">
                  <a:moveTo>
                    <a:pt x="0" y="0"/>
                  </a:moveTo>
                  <a:lnTo>
                    <a:pt x="5682355" y="0"/>
                  </a:lnTo>
                  <a:lnTo>
                    <a:pt x="5690952" y="6435"/>
                  </a:lnTo>
                  <a:cubicBezTo>
                    <a:pt x="5694370" y="805931"/>
                    <a:pt x="5678937" y="1596001"/>
                    <a:pt x="5682355" y="2395497"/>
                  </a:cubicBezTo>
                  <a:lnTo>
                    <a:pt x="5676245" y="2396307"/>
                  </a:lnTo>
                  <a:lnTo>
                    <a:pt x="0" y="239549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10">
              <a:extLst>
                <a:ext uri="{FF2B5EF4-FFF2-40B4-BE49-F238E27FC236}">
                  <a16:creationId xmlns:a16="http://schemas.microsoft.com/office/drawing/2014/main" id="{6B837F1E-32B0-C343-A8B5-444BC2E6809E}"/>
                </a:ext>
              </a:extLst>
            </p:cNvPr>
            <p:cNvSpPr/>
            <p:nvPr/>
          </p:nvSpPr>
          <p:spPr>
            <a:xfrm flipH="1">
              <a:off x="4244119" y="167035"/>
              <a:ext cx="1955221" cy="774277"/>
            </a:xfrm>
            <a:custGeom>
              <a:avLst/>
              <a:gdLst>
                <a:gd name="connsiteX0" fmla="*/ 0 w 5682355"/>
                <a:gd name="connsiteY0" fmla="*/ 0 h 2395497"/>
                <a:gd name="connsiteX1" fmla="*/ 5682355 w 5682355"/>
                <a:gd name="connsiteY1" fmla="*/ 0 h 2395497"/>
                <a:gd name="connsiteX2" fmla="*/ 5682355 w 5682355"/>
                <a:gd name="connsiteY2" fmla="*/ 2395497 h 2395497"/>
                <a:gd name="connsiteX3" fmla="*/ 0 w 5682355"/>
                <a:gd name="connsiteY3" fmla="*/ 2395497 h 2395497"/>
                <a:gd name="connsiteX4" fmla="*/ 0 w 5682355"/>
                <a:gd name="connsiteY4" fmla="*/ 0 h 2395497"/>
                <a:gd name="connsiteX0" fmla="*/ 0 w 5682355"/>
                <a:gd name="connsiteY0" fmla="*/ 2992 h 2398489"/>
                <a:gd name="connsiteX1" fmla="*/ 5682355 w 5682355"/>
                <a:gd name="connsiteY1" fmla="*/ 2992 h 2398489"/>
                <a:gd name="connsiteX2" fmla="*/ 5672100 w 5682355"/>
                <a:gd name="connsiteY2" fmla="*/ 0 h 2398489"/>
                <a:gd name="connsiteX3" fmla="*/ 5682355 w 5682355"/>
                <a:gd name="connsiteY3" fmla="*/ 2398489 h 2398489"/>
                <a:gd name="connsiteX4" fmla="*/ 0 w 5682355"/>
                <a:gd name="connsiteY4" fmla="*/ 2398489 h 2398489"/>
                <a:gd name="connsiteX5" fmla="*/ 0 w 5682355"/>
                <a:gd name="connsiteY5" fmla="*/ 2992 h 2398489"/>
                <a:gd name="connsiteX0" fmla="*/ 0 w 5705368"/>
                <a:gd name="connsiteY0" fmla="*/ 0 h 2395497"/>
                <a:gd name="connsiteX1" fmla="*/ 5682355 w 5705368"/>
                <a:gd name="connsiteY1" fmla="*/ 0 h 2395497"/>
                <a:gd name="connsiteX2" fmla="*/ 5705093 w 5705368"/>
                <a:gd name="connsiteY2" fmla="*/ 20575 h 2395497"/>
                <a:gd name="connsiteX3" fmla="*/ 5682355 w 5705368"/>
                <a:gd name="connsiteY3" fmla="*/ 2395497 h 2395497"/>
                <a:gd name="connsiteX4" fmla="*/ 0 w 5705368"/>
                <a:gd name="connsiteY4" fmla="*/ 2395497 h 2395497"/>
                <a:gd name="connsiteX5" fmla="*/ 0 w 5705368"/>
                <a:gd name="connsiteY5" fmla="*/ 0 h 2395497"/>
                <a:gd name="connsiteX0" fmla="*/ 0 w 5837121"/>
                <a:gd name="connsiteY0" fmla="*/ 0 h 2395497"/>
                <a:gd name="connsiteX1" fmla="*/ 5682355 w 5837121"/>
                <a:gd name="connsiteY1" fmla="*/ 0 h 2395497"/>
                <a:gd name="connsiteX2" fmla="*/ 5837068 w 5837121"/>
                <a:gd name="connsiteY2" fmla="*/ 58282 h 2395497"/>
                <a:gd name="connsiteX3" fmla="*/ 5682355 w 5837121"/>
                <a:gd name="connsiteY3" fmla="*/ 2395497 h 2395497"/>
                <a:gd name="connsiteX4" fmla="*/ 0 w 5837121"/>
                <a:gd name="connsiteY4" fmla="*/ 2395497 h 2395497"/>
                <a:gd name="connsiteX5" fmla="*/ 0 w 5837121"/>
                <a:gd name="connsiteY5" fmla="*/ 0 h 2395497"/>
                <a:gd name="connsiteX0" fmla="*/ 0 w 5691449"/>
                <a:gd name="connsiteY0" fmla="*/ 0 h 2395497"/>
                <a:gd name="connsiteX1" fmla="*/ 5682355 w 5691449"/>
                <a:gd name="connsiteY1" fmla="*/ 0 h 2395497"/>
                <a:gd name="connsiteX2" fmla="*/ 5690952 w 5691449"/>
                <a:gd name="connsiteY2" fmla="*/ 6435 h 2395497"/>
                <a:gd name="connsiteX3" fmla="*/ 5682355 w 5691449"/>
                <a:gd name="connsiteY3" fmla="*/ 2395497 h 2395497"/>
                <a:gd name="connsiteX4" fmla="*/ 0 w 5691449"/>
                <a:gd name="connsiteY4" fmla="*/ 2395497 h 2395497"/>
                <a:gd name="connsiteX5" fmla="*/ 0 w 5691449"/>
                <a:gd name="connsiteY5" fmla="*/ 0 h 2395497"/>
                <a:gd name="connsiteX0" fmla="*/ 0 w 5691449"/>
                <a:gd name="connsiteY0" fmla="*/ 0 h 2395497"/>
                <a:gd name="connsiteX1" fmla="*/ 5682355 w 5691449"/>
                <a:gd name="connsiteY1" fmla="*/ 0 h 2395497"/>
                <a:gd name="connsiteX2" fmla="*/ 5690952 w 5691449"/>
                <a:gd name="connsiteY2" fmla="*/ 6435 h 2395497"/>
                <a:gd name="connsiteX3" fmla="*/ 5682355 w 5691449"/>
                <a:gd name="connsiteY3" fmla="*/ 2395497 h 2395497"/>
                <a:gd name="connsiteX4" fmla="*/ 5682595 w 5691449"/>
                <a:gd name="connsiteY4" fmla="*/ 2386782 h 2395497"/>
                <a:gd name="connsiteX5" fmla="*/ 0 w 5691449"/>
                <a:gd name="connsiteY5" fmla="*/ 2395497 h 2395497"/>
                <a:gd name="connsiteX6" fmla="*/ 0 w 5691449"/>
                <a:gd name="connsiteY6" fmla="*/ 0 h 2395497"/>
                <a:gd name="connsiteX0" fmla="*/ 0 w 5691449"/>
                <a:gd name="connsiteY0" fmla="*/ 0 h 2395497"/>
                <a:gd name="connsiteX1" fmla="*/ 5682355 w 5691449"/>
                <a:gd name="connsiteY1" fmla="*/ 0 h 2395497"/>
                <a:gd name="connsiteX2" fmla="*/ 5690952 w 5691449"/>
                <a:gd name="connsiteY2" fmla="*/ 6435 h 2395497"/>
                <a:gd name="connsiteX3" fmla="*/ 5682355 w 5691449"/>
                <a:gd name="connsiteY3" fmla="*/ 2395497 h 2395497"/>
                <a:gd name="connsiteX4" fmla="*/ 5679420 w 5691449"/>
                <a:gd name="connsiteY4" fmla="*/ 2389957 h 2395497"/>
                <a:gd name="connsiteX5" fmla="*/ 0 w 5691449"/>
                <a:gd name="connsiteY5" fmla="*/ 2395497 h 2395497"/>
                <a:gd name="connsiteX6" fmla="*/ 0 w 5691449"/>
                <a:gd name="connsiteY6" fmla="*/ 0 h 2395497"/>
                <a:gd name="connsiteX0" fmla="*/ 0 w 5692120"/>
                <a:gd name="connsiteY0" fmla="*/ 0 h 2395497"/>
                <a:gd name="connsiteX1" fmla="*/ 5682355 w 5692120"/>
                <a:gd name="connsiteY1" fmla="*/ 0 h 2395497"/>
                <a:gd name="connsiteX2" fmla="*/ 5690952 w 5692120"/>
                <a:gd name="connsiteY2" fmla="*/ 6435 h 2395497"/>
                <a:gd name="connsiteX3" fmla="*/ 5682355 w 5692120"/>
                <a:gd name="connsiteY3" fmla="*/ 2395497 h 2395497"/>
                <a:gd name="connsiteX4" fmla="*/ 5692120 w 5692120"/>
                <a:gd name="connsiteY4" fmla="*/ 2361382 h 2395497"/>
                <a:gd name="connsiteX5" fmla="*/ 0 w 5692120"/>
                <a:gd name="connsiteY5" fmla="*/ 2395497 h 2395497"/>
                <a:gd name="connsiteX6" fmla="*/ 0 w 5692120"/>
                <a:gd name="connsiteY6" fmla="*/ 0 h 2395497"/>
                <a:gd name="connsiteX0" fmla="*/ 0 w 5691449"/>
                <a:gd name="connsiteY0" fmla="*/ 0 h 2395497"/>
                <a:gd name="connsiteX1" fmla="*/ 5682355 w 5691449"/>
                <a:gd name="connsiteY1" fmla="*/ 0 h 2395497"/>
                <a:gd name="connsiteX2" fmla="*/ 5690952 w 5691449"/>
                <a:gd name="connsiteY2" fmla="*/ 6435 h 2395497"/>
                <a:gd name="connsiteX3" fmla="*/ 5682355 w 5691449"/>
                <a:gd name="connsiteY3" fmla="*/ 2395497 h 2395497"/>
                <a:gd name="connsiteX4" fmla="*/ 5542895 w 5691449"/>
                <a:gd name="connsiteY4" fmla="*/ 2393132 h 2395497"/>
                <a:gd name="connsiteX5" fmla="*/ 0 w 5691449"/>
                <a:gd name="connsiteY5" fmla="*/ 2395497 h 2395497"/>
                <a:gd name="connsiteX6" fmla="*/ 0 w 5691449"/>
                <a:gd name="connsiteY6" fmla="*/ 0 h 2395497"/>
                <a:gd name="connsiteX0" fmla="*/ 0 w 5691449"/>
                <a:gd name="connsiteY0" fmla="*/ 0 h 2396307"/>
                <a:gd name="connsiteX1" fmla="*/ 5682355 w 5691449"/>
                <a:gd name="connsiteY1" fmla="*/ 0 h 2396307"/>
                <a:gd name="connsiteX2" fmla="*/ 5690952 w 5691449"/>
                <a:gd name="connsiteY2" fmla="*/ 6435 h 2396307"/>
                <a:gd name="connsiteX3" fmla="*/ 5682355 w 5691449"/>
                <a:gd name="connsiteY3" fmla="*/ 2395497 h 2396307"/>
                <a:gd name="connsiteX4" fmla="*/ 5676245 w 5691449"/>
                <a:gd name="connsiteY4" fmla="*/ 2396307 h 2396307"/>
                <a:gd name="connsiteX5" fmla="*/ 0 w 5691449"/>
                <a:gd name="connsiteY5" fmla="*/ 2395497 h 2396307"/>
                <a:gd name="connsiteX6" fmla="*/ 0 w 5691449"/>
                <a:gd name="connsiteY6" fmla="*/ 0 h 239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91449" h="2396307">
                  <a:moveTo>
                    <a:pt x="0" y="0"/>
                  </a:moveTo>
                  <a:lnTo>
                    <a:pt x="5682355" y="0"/>
                  </a:lnTo>
                  <a:lnTo>
                    <a:pt x="5690952" y="6435"/>
                  </a:lnTo>
                  <a:cubicBezTo>
                    <a:pt x="5694370" y="805931"/>
                    <a:pt x="5678937" y="1596001"/>
                    <a:pt x="5682355" y="2395497"/>
                  </a:cubicBezTo>
                  <a:lnTo>
                    <a:pt x="5676245" y="2396307"/>
                  </a:lnTo>
                  <a:lnTo>
                    <a:pt x="0" y="23954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8C4A92E0-D8A4-214B-8AFB-8DF424E64B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83"/>
          <a:stretch/>
        </p:blipFill>
        <p:spPr>
          <a:xfrm>
            <a:off x="450868" y="2654130"/>
            <a:ext cx="1810819" cy="47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26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EFBBEC-4AED-6942-80C4-6F7F14487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ACCESSING NATIVE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11E51-DC80-E042-94E0-76E07D86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3" y="1675227"/>
            <a:ext cx="1084987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10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7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C8BE99C-4EFD-1547-B223-EF1B91793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23" y="2811104"/>
            <a:ext cx="3366480" cy="20619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55FDA-C5E9-7440-83B1-9B905E3A4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en-US" sz="2400"/>
              <a:t>Installation</a:t>
            </a:r>
          </a:p>
          <a:p>
            <a:pPr lvl="1"/>
            <a:r>
              <a:rPr lang="en-US">
                <a:hlinkClick r:id="rId3"/>
              </a:rPr>
              <a:t>https://nodejs.org/en/download</a:t>
            </a:r>
            <a:endParaRPr lang="en-US"/>
          </a:p>
          <a:p>
            <a:r>
              <a:rPr lang="en-US" sz="2400"/>
              <a:t>Run-time environment for JavaScript</a:t>
            </a:r>
          </a:p>
          <a:p>
            <a:pPr lvl="1"/>
            <a:r>
              <a:rPr lang="en-US"/>
              <a:t>Built on top of Google’s V8 engine</a:t>
            </a:r>
          </a:p>
          <a:p>
            <a:pPr lvl="1"/>
            <a:r>
              <a:rPr lang="en-US"/>
              <a:t>Used to execute JavaScript on any platform that Node.js can be installed</a:t>
            </a:r>
          </a:p>
        </p:txBody>
      </p:sp>
    </p:spTree>
    <p:extLst>
      <p:ext uri="{BB962C8B-B14F-4D97-AF65-F5344CB8AC3E}">
        <p14:creationId xmlns:p14="http://schemas.microsoft.com/office/powerpoint/2010/main" val="112194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011AF-7A22-8441-B551-DC5320E6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CORDOVA project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F9ECB-CEFD-FC48-9263-83750F642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3" r="18756"/>
          <a:stretch/>
        </p:blipFill>
        <p:spPr>
          <a:xfrm>
            <a:off x="4145214" y="1690688"/>
            <a:ext cx="6373091" cy="157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C32363-D916-D54A-A14B-AD6070900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939996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79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3EDC1B-3A09-7040-985F-4CD4C57FD9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9" b="159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484ED-9332-EC48-B90B-8D2C8C85E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CORDOVA IDE plugin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147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138</Words>
  <Application>Microsoft Macintosh PowerPoint</Application>
  <PresentationFormat>Widescreen</PresentationFormat>
  <Paragraphs>28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P5.js and Cordova</vt:lpstr>
      <vt:lpstr>PowerPoint Presentation</vt:lpstr>
      <vt:lpstr>IDEs https://p5js.org/download/</vt:lpstr>
      <vt:lpstr>p5.js project structure</vt:lpstr>
      <vt:lpstr>PowerPoint Presentation</vt:lpstr>
      <vt:lpstr>ACCESSING NATIVE FEATURES</vt:lpstr>
      <vt:lpstr>PowerPoint Presentation</vt:lpstr>
      <vt:lpstr>CORDOVA project structure</vt:lpstr>
      <vt:lpstr>CORDOVA IDE plugin</vt:lpstr>
      <vt:lpstr>Combine the two projects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P5.js and Cordova</dc:title>
  <dc:creator>Pham, Vung</dc:creator>
  <cp:lastModifiedBy>Pham, Vung</cp:lastModifiedBy>
  <cp:revision>13</cp:revision>
  <dcterms:created xsi:type="dcterms:W3CDTF">2019-10-04T15:55:35Z</dcterms:created>
  <dcterms:modified xsi:type="dcterms:W3CDTF">2019-10-04T18:53:53Z</dcterms:modified>
</cp:coreProperties>
</file>